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8288000" cy="10287000"/>
  <p:notesSz cx="6858000" cy="9144000"/>
  <p:embeddedFontLst>
    <p:embeddedFont>
      <p:font typeface="Poppins" panose="020B0604020202020204" charset="0"/>
      <p:regular r:id="rId12"/>
      <p:bold r:id="rId13"/>
      <p:italic r:id="rId14"/>
      <p:boldItalic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86315-59AE-49FB-E117-A5E42BB05B0C}" v="339" dt="2024-11-20T11:07:32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3" d="100"/>
          <a:sy n="43" d="100"/>
        </p:scale>
        <p:origin x="74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2289362" y="3781635"/>
            <a:ext cx="13708378" cy="2153358"/>
          </a:xfrm>
          <a:custGeom>
            <a:avLst/>
            <a:gdLst/>
            <a:ahLst/>
            <a:cxnLst/>
            <a:rect l="l" t="t" r="r" b="b"/>
            <a:pathLst>
              <a:path w="13708378" h="2153358">
                <a:moveTo>
                  <a:pt x="0" y="0"/>
                </a:moveTo>
                <a:lnTo>
                  <a:pt x="13708378" y="0"/>
                </a:lnTo>
                <a:lnTo>
                  <a:pt x="13708378" y="2153357"/>
                </a:lnTo>
                <a:lnTo>
                  <a:pt x="0" y="21533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5114830" y="291987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253490" y="2465070"/>
            <a:ext cx="6634373" cy="13208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50" spc="-499">
                <a:solidFill>
                  <a:srgbClr val="003C64"/>
                </a:solidFill>
                <a:latin typeface="Poppins"/>
                <a:ea typeface="Poppins"/>
                <a:cs typeface="Poppins"/>
              </a:rPr>
              <a:t>Project Plan</a:t>
            </a:r>
            <a:endParaRPr lang="en-US" sz="9950" spc="-499" dirty="0">
              <a:solidFill>
                <a:srgbClr val="003C64"/>
              </a:solidFill>
              <a:latin typeface="Poppins"/>
              <a:ea typeface="Poppins"/>
              <a:cs typeface="Poppins"/>
            </a:endParaRPr>
          </a:p>
        </p:txBody>
      </p:sp>
      <p:sp>
        <p:nvSpPr>
          <p:cNvPr id="5" name="AutoShape 5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12" name="Group 4">
            <a:extLst>
              <a:ext uri="{FF2B5EF4-FFF2-40B4-BE49-F238E27FC236}">
                <a16:creationId xmlns:a16="http://schemas.microsoft.com/office/drawing/2014/main" id="{773E3D91-4917-354B-F066-A2729D802F0D}"/>
              </a:ext>
            </a:extLst>
          </p:cNvPr>
          <p:cNvGrpSpPr/>
          <p:nvPr/>
        </p:nvGrpSpPr>
        <p:grpSpPr>
          <a:xfrm>
            <a:off x="9346069" y="4868008"/>
            <a:ext cx="7913231" cy="2898547"/>
            <a:chOff x="50800" y="-756285"/>
            <a:chExt cx="10550974" cy="2898547"/>
          </a:xfrm>
        </p:grpSpPr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DD28B1A8-0932-4D47-C678-4F2ED0E5ED9D}"/>
                </a:ext>
              </a:extLst>
            </p:cNvPr>
            <p:cNvSpPr/>
            <p:nvPr/>
          </p:nvSpPr>
          <p:spPr>
            <a:xfrm>
              <a:off x="487735" y="1084466"/>
              <a:ext cx="9643021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682C035F-DCE2-FA9F-4709-2FADB4630CFC}"/>
                </a:ext>
              </a:extLst>
            </p:cNvPr>
            <p:cNvSpPr txBox="1"/>
            <p:nvPr/>
          </p:nvSpPr>
          <p:spPr>
            <a:xfrm>
              <a:off x="388703" y="-756285"/>
              <a:ext cx="9758715" cy="133485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527"/>
                </a:lnSpc>
                <a:spcBef>
                  <a:spcPct val="0"/>
                </a:spcBef>
              </a:pPr>
              <a:r>
                <a:rPr lang="en-US" sz="2800" spc="104">
                  <a:solidFill>
                    <a:srgbClr val="003C64"/>
                  </a:solidFill>
                  <a:latin typeface="Poppins"/>
                  <a:ea typeface="+mn-lt"/>
                  <a:cs typeface="+mn-lt"/>
                  <a:sym typeface="Poppins"/>
                </a:rPr>
                <a:t>Outline the plan for building a functional prototype or Proof of Concept (POC) based on the project.</a:t>
              </a:r>
              <a:endParaRPr lang="en-US" sz="2800">
                <a:latin typeface="Poppins"/>
              </a:endParaRP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E75FC70B-E14A-8FB7-CF21-1C4FC18065AA}"/>
                </a:ext>
              </a:extLst>
            </p:cNvPr>
            <p:cNvSpPr txBox="1"/>
            <p:nvPr/>
          </p:nvSpPr>
          <p:spPr>
            <a:xfrm>
              <a:off x="1770463" y="1719454"/>
              <a:ext cx="8831311" cy="422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60658967-3AD2-25A1-696E-06BACF83863B}"/>
                </a:ext>
              </a:extLst>
            </p:cNvPr>
            <p:cNvSpPr txBox="1"/>
            <p:nvPr/>
          </p:nvSpPr>
          <p:spPr>
            <a:xfrm>
              <a:off x="50800" y="-85725"/>
              <a:ext cx="975471" cy="422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977926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74420" y="1356360"/>
            <a:ext cx="4938122" cy="3359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Title </a:t>
            </a:r>
          </a:p>
          <a:p>
            <a:pPr marL="0" lvl="0" indent="0" algn="ctr">
              <a:lnSpc>
                <a:spcPts val="12999"/>
              </a:lnSpc>
              <a:spcBef>
                <a:spcPct val="0"/>
              </a:spcBef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Page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8143413" y="3298842"/>
            <a:ext cx="7370777" cy="4541900"/>
            <a:chOff x="0" y="0"/>
            <a:chExt cx="9827703" cy="6055866"/>
          </a:xfrm>
        </p:grpSpPr>
        <p:sp>
          <p:nvSpPr>
            <p:cNvPr id="5" name="AutoShape 5"/>
            <p:cNvSpPr/>
            <p:nvPr/>
          </p:nvSpPr>
          <p:spPr>
            <a:xfrm>
              <a:off x="0" y="1078238"/>
              <a:ext cx="9827703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6" name="AutoShape 6"/>
            <p:cNvSpPr/>
            <p:nvPr/>
          </p:nvSpPr>
          <p:spPr>
            <a:xfrm>
              <a:off x="0" y="2942792"/>
              <a:ext cx="9827703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7" name="AutoShape 7"/>
            <p:cNvSpPr/>
            <p:nvPr/>
          </p:nvSpPr>
          <p:spPr>
            <a:xfrm>
              <a:off x="0" y="4844400"/>
              <a:ext cx="9827703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1787333" y="-85725"/>
              <a:ext cx="80403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Problem Statement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1787333" y="3611372"/>
              <a:ext cx="80403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Team ID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1787333" y="5476225"/>
              <a:ext cx="80403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Team Name (Registered on Portal)</a:t>
              </a: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14232" y="-85725"/>
              <a:ext cx="994152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1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14232" y="1713225"/>
              <a:ext cx="994152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2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14232" y="3611372"/>
              <a:ext cx="994152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3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4232" y="5476225"/>
              <a:ext cx="994152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4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1787333" y="1713225"/>
              <a:ext cx="80403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27"/>
                </a:lnSpc>
                <a:spcBef>
                  <a:spcPct val="0"/>
                </a:spcBef>
              </a:pPr>
              <a:r>
                <a:rPr lang="en-US" sz="2400" spc="104" dirty="0">
                  <a:solidFill>
                    <a:srgbClr val="003C64"/>
                  </a:solidFill>
                  <a:latin typeface="Poppins"/>
                  <a:ea typeface="Poppins"/>
                  <a:cs typeface="Poppins"/>
                </a:rPr>
                <a:t>Topic Selected</a:t>
              </a:r>
            </a:p>
          </p:txBody>
        </p:sp>
      </p:grpSp>
      <p:sp>
        <p:nvSpPr>
          <p:cNvPr id="16" name="AutoShape 16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832539" y="5140163"/>
            <a:ext cx="7375343" cy="1741652"/>
            <a:chOff x="-6088" y="-1243965"/>
            <a:chExt cx="9833791" cy="2322203"/>
          </a:xfrm>
        </p:grpSpPr>
        <p:sp>
          <p:nvSpPr>
            <p:cNvPr id="3" name="AutoShape 3"/>
            <p:cNvSpPr/>
            <p:nvPr/>
          </p:nvSpPr>
          <p:spPr>
            <a:xfrm>
              <a:off x="0" y="1078238"/>
              <a:ext cx="9827703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344613" y="-1243965"/>
              <a:ext cx="9483090" cy="177980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527"/>
                </a:lnSpc>
                <a:spcBef>
                  <a:spcPct val="0"/>
                </a:spcBef>
              </a:pPr>
              <a:r>
                <a:rPr lang="en-US" sz="2800" spc="104" dirty="0">
                  <a:solidFill>
                    <a:srgbClr val="003C64"/>
                  </a:solidFill>
                  <a:latin typeface="Poppins"/>
                  <a:ea typeface="+mn-lt"/>
                  <a:cs typeface="+mn-lt"/>
                  <a:sym typeface="Poppins"/>
                </a:rPr>
                <a:t>Define the problem the project aims to address and provide insights into its market size and future potential.</a:t>
              </a:r>
              <a:endParaRPr lang="en-US" sz="2800" dirty="0">
                <a:latin typeface="Poppins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6088" y="-1223645"/>
              <a:ext cx="994152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</p:grpSp>
      <p:sp>
        <p:nvSpPr>
          <p:cNvPr id="6" name="Freeform 6"/>
          <p:cNvSpPr/>
          <p:nvPr/>
        </p:nvSpPr>
        <p:spPr>
          <a:xfrm>
            <a:off x="14977926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1089660" y="1798320"/>
            <a:ext cx="6572646" cy="3358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3049"/>
              </a:lnSpc>
              <a:spcBef>
                <a:spcPct val="0"/>
              </a:spcBef>
            </a:pPr>
            <a:r>
              <a:rPr lang="en-US" sz="10038" spc="-501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Problem Statement</a:t>
            </a:r>
          </a:p>
        </p:txBody>
      </p:sp>
      <p:sp>
        <p:nvSpPr>
          <p:cNvPr id="8" name="AutoShape 8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891540" y="2556510"/>
            <a:ext cx="6972919" cy="26014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999"/>
              </a:lnSpc>
            </a:pPr>
            <a:r>
              <a:rPr lang="en-US" sz="9950" spc="-499" dirty="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Objective &amp; Approach</a:t>
            </a:r>
            <a:endParaRPr lang="en-US" sz="9999" spc="-499">
              <a:solidFill>
                <a:srgbClr val="003C6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9139513" y="4905221"/>
            <a:ext cx="7683727" cy="1640692"/>
            <a:chOff x="0" y="-85725"/>
            <a:chExt cx="10244969" cy="2187590"/>
          </a:xfrm>
        </p:grpSpPr>
        <p:sp>
          <p:nvSpPr>
            <p:cNvPr id="5" name="AutoShape 5"/>
            <p:cNvSpPr/>
            <p:nvPr/>
          </p:nvSpPr>
          <p:spPr>
            <a:xfrm>
              <a:off x="487735" y="2101865"/>
              <a:ext cx="9643021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6" name="TextBox 6"/>
            <p:cNvSpPr txBox="1"/>
            <p:nvPr/>
          </p:nvSpPr>
          <p:spPr>
            <a:xfrm>
              <a:off x="0" y="-85725"/>
              <a:ext cx="9754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32" spc="104" dirty="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633649" y="-85725"/>
              <a:ext cx="9611320" cy="17780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527"/>
                </a:lnSpc>
                <a:spcBef>
                  <a:spcPct val="0"/>
                </a:spcBef>
              </a:pPr>
              <a:r>
                <a:rPr lang="en-US" sz="2800" spc="104" dirty="0">
                  <a:solidFill>
                    <a:srgbClr val="003C64"/>
                  </a:solidFill>
                  <a:latin typeface="Poppins"/>
                  <a:ea typeface="+mn-lt"/>
                  <a:cs typeface="+mn-lt"/>
                  <a:sym typeface="Poppins"/>
                </a:rPr>
                <a:t>State the primary objective of the project and explain the methodology used to solve the problem.</a:t>
              </a:r>
              <a:r>
                <a:rPr lang="en-US" sz="2800" spc="104" dirty="0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 </a:t>
              </a:r>
              <a:endParaRPr lang="en-US" sz="28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</p:grpSp>
      <p:sp>
        <p:nvSpPr>
          <p:cNvPr id="8" name="AutoShape 8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568172" y="5301614"/>
            <a:ext cx="5608599" cy="10458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99"/>
              </a:lnSpc>
            </a:pPr>
            <a:r>
              <a:rPr lang="en-US" sz="2799" spc="12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Describe your </a:t>
            </a:r>
          </a:p>
          <a:p>
            <a:pPr marL="0" lvl="0" indent="0" algn="ctr">
              <a:lnSpc>
                <a:spcPts val="4199"/>
              </a:lnSpc>
            </a:pPr>
            <a:r>
              <a:rPr lang="en-US" sz="2799" spc="12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Ideas/ solutions/ Prototype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242060" y="2251710"/>
            <a:ext cx="6672473" cy="2692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Proposed Solution </a:t>
            </a:r>
          </a:p>
        </p:txBody>
      </p:sp>
      <p:sp>
        <p:nvSpPr>
          <p:cNvPr id="5" name="AutoShape 5"/>
          <p:cNvSpPr/>
          <p:nvPr/>
        </p:nvSpPr>
        <p:spPr>
          <a:xfrm>
            <a:off x="9553545" y="5008015"/>
            <a:ext cx="7232266" cy="0"/>
          </a:xfrm>
          <a:prstGeom prst="line">
            <a:avLst/>
          </a:prstGeom>
          <a:ln w="28575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AutoShape 6"/>
          <p:cNvSpPr/>
          <p:nvPr/>
        </p:nvSpPr>
        <p:spPr>
          <a:xfrm>
            <a:off x="9553545" y="6357227"/>
            <a:ext cx="7232266" cy="0"/>
          </a:xfrm>
          <a:prstGeom prst="line">
            <a:avLst/>
          </a:prstGeom>
          <a:ln w="28575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TextBox 7"/>
          <p:cNvSpPr txBox="1"/>
          <p:nvPr/>
        </p:nvSpPr>
        <p:spPr>
          <a:xfrm>
            <a:off x="10685975" y="3811904"/>
            <a:ext cx="5916957" cy="9038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Detailed explanation of the proposed solution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0685975" y="5213557"/>
            <a:ext cx="5916957" cy="8716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27"/>
              </a:lnSpc>
              <a:spcBef>
                <a:spcPct val="0"/>
              </a:spcBef>
            </a:pPr>
            <a:r>
              <a: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How it addresses the problem, key </a:t>
            </a:r>
            <a:r>
              <a:rPr lang="en-US" sz="2400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components &amp; functionalities</a:t>
            </a:r>
            <a:endParaRPr lang="en-US" sz="2432" spc="104">
              <a:solidFill>
                <a:srgbClr val="003C6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685975" y="6729655"/>
            <a:ext cx="5916957" cy="8716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527"/>
              </a:lnSpc>
              <a:spcBef>
                <a:spcPct val="0"/>
              </a:spcBef>
            </a:pPr>
            <a:r>
              <a: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Innovation &amp; Novelty of the solution (you may use multiple slides)</a:t>
            </a:r>
            <a:endParaRPr lang="en-US" sz="2432" spc="104" dirty="0">
              <a:solidFill>
                <a:srgbClr val="003C6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250659" y="4094363"/>
            <a:ext cx="365801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248704" y="5411677"/>
            <a:ext cx="731603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248704" y="6714415"/>
            <a:ext cx="731603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</a:p>
        </p:txBody>
      </p:sp>
      <p:sp>
        <p:nvSpPr>
          <p:cNvPr id="13" name="AutoShape 13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455690" y="1123950"/>
            <a:ext cx="9318587" cy="2692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Use Cases Dependencies </a:t>
            </a:r>
          </a:p>
        </p:txBody>
      </p:sp>
      <p:sp>
        <p:nvSpPr>
          <p:cNvPr id="4" name="AutoShape 4"/>
          <p:cNvSpPr/>
          <p:nvPr/>
        </p:nvSpPr>
        <p:spPr>
          <a:xfrm>
            <a:off x="9215027" y="5255872"/>
            <a:ext cx="7232266" cy="0"/>
          </a:xfrm>
          <a:prstGeom prst="line">
            <a:avLst/>
          </a:prstGeom>
          <a:ln w="28575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5" name="TextBox 5"/>
          <p:cNvSpPr txBox="1"/>
          <p:nvPr/>
        </p:nvSpPr>
        <p:spPr>
          <a:xfrm>
            <a:off x="10530337" y="4181682"/>
            <a:ext cx="5916957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Dependencies 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530337" y="5710682"/>
            <a:ext cx="5916957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Tech Stack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887326" y="4181682"/>
            <a:ext cx="365801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8887326" y="5760559"/>
            <a:ext cx="731603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</a:p>
        </p:txBody>
      </p:sp>
      <p:sp>
        <p:nvSpPr>
          <p:cNvPr id="9" name="AutoShape 9"/>
          <p:cNvSpPr/>
          <p:nvPr/>
        </p:nvSpPr>
        <p:spPr>
          <a:xfrm>
            <a:off x="9253127" y="6807133"/>
            <a:ext cx="7232266" cy="0"/>
          </a:xfrm>
          <a:prstGeom prst="line">
            <a:avLst/>
          </a:prstGeom>
          <a:ln w="28575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0" name="TextBox 10"/>
          <p:cNvSpPr txBox="1"/>
          <p:nvPr/>
        </p:nvSpPr>
        <p:spPr>
          <a:xfrm>
            <a:off x="10568437" y="7261943"/>
            <a:ext cx="5916957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Use Cases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887326" y="7261943"/>
            <a:ext cx="731603" cy="45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27"/>
              </a:lnSpc>
              <a:spcBef>
                <a:spcPct val="0"/>
              </a:spcBef>
            </a:pPr>
            <a:r>
              <a:rPr lang="en-US" sz="2432" spc="104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</a:p>
        </p:txBody>
      </p:sp>
      <p:sp>
        <p:nvSpPr>
          <p:cNvPr id="12" name="AutoShape 12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27C936-F484-9F07-8833-7D12DFB4D855}"/>
              </a:ext>
            </a:extLst>
          </p:cNvPr>
          <p:cNvSpPr txBox="1"/>
          <p:nvPr/>
        </p:nvSpPr>
        <p:spPr>
          <a:xfrm>
            <a:off x="1478280" y="1973580"/>
            <a:ext cx="996696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600">
                <a:solidFill>
                  <a:srgbClr val="003C64"/>
                </a:solidFill>
                <a:latin typeface="Poppins"/>
                <a:ea typeface="+mn-lt"/>
                <a:cs typeface="+mn-lt"/>
              </a:rPr>
              <a:t>Demonstration</a:t>
            </a:r>
            <a:r>
              <a:rPr lang="en-US" sz="9600" dirty="0">
                <a:solidFill>
                  <a:srgbClr val="003C64"/>
                </a:solidFill>
                <a:latin typeface="Poppins"/>
                <a:cs typeface="Poppins"/>
              </a:rPr>
              <a:t> </a:t>
            </a:r>
            <a:endParaRPr lang="en-US" sz="9600" dirty="0">
              <a:cs typeface="Calibri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88CF79A6-D981-BE6D-9DC3-03250D74831B}"/>
              </a:ext>
            </a:extLst>
          </p:cNvPr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13" name="Group 4">
            <a:extLst>
              <a:ext uri="{FF2B5EF4-FFF2-40B4-BE49-F238E27FC236}">
                <a16:creationId xmlns:a16="http://schemas.microsoft.com/office/drawing/2014/main" id="{F551DB25-85B5-75FE-CD55-291483F64E67}"/>
              </a:ext>
            </a:extLst>
          </p:cNvPr>
          <p:cNvGrpSpPr/>
          <p:nvPr/>
        </p:nvGrpSpPr>
        <p:grpSpPr>
          <a:xfrm>
            <a:off x="8731593" y="4950123"/>
            <a:ext cx="7428501" cy="2426107"/>
            <a:chOff x="0" y="-283845"/>
            <a:chExt cx="9904668" cy="2426107"/>
          </a:xfrm>
        </p:grpSpPr>
        <p:sp>
          <p:nvSpPr>
            <p:cNvPr id="8" name="AutoShape 5">
              <a:extLst>
                <a:ext uri="{FF2B5EF4-FFF2-40B4-BE49-F238E27FC236}">
                  <a16:creationId xmlns:a16="http://schemas.microsoft.com/office/drawing/2014/main" id="{5D841C31-54A8-9676-9758-3ACC57B62079}"/>
                </a:ext>
              </a:extLst>
            </p:cNvPr>
            <p:cNvSpPr/>
            <p:nvPr/>
          </p:nvSpPr>
          <p:spPr>
            <a:xfrm>
              <a:off x="243895" y="1556906"/>
              <a:ext cx="9643021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9" name="TextBox 6">
              <a:extLst>
                <a:ext uri="{FF2B5EF4-FFF2-40B4-BE49-F238E27FC236}">
                  <a16:creationId xmlns:a16="http://schemas.microsoft.com/office/drawing/2014/main" id="{A4E61391-C60F-9911-1A66-F7200DCDFB29}"/>
                </a:ext>
              </a:extLst>
            </p:cNvPr>
            <p:cNvSpPr txBox="1"/>
            <p:nvPr/>
          </p:nvSpPr>
          <p:spPr>
            <a:xfrm>
              <a:off x="552352" y="-283845"/>
              <a:ext cx="9352316" cy="132049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3527"/>
                </a:lnSpc>
                <a:spcBef>
                  <a:spcPct val="0"/>
                </a:spcBef>
              </a:pPr>
              <a:r>
                <a:rPr lang="en-US" sz="2400" spc="104">
                  <a:solidFill>
                    <a:srgbClr val="003C64"/>
                  </a:solidFill>
                  <a:latin typeface="Poppins"/>
                  <a:ea typeface="+mn-lt"/>
                  <a:cs typeface="+mn-lt"/>
                  <a:sym typeface="Poppins"/>
                </a:rPr>
                <a:t>Provide a recorded demonstration of the prototype (digital or physical) showcasing its features and functionality.</a:t>
              </a:r>
              <a:r>
                <a:rPr lang="en-US" sz="2400" spc="104" dirty="0">
                  <a:solidFill>
                    <a:srgbClr val="003C64"/>
                  </a:solidFill>
                  <a:latin typeface="Poppins"/>
                  <a:cs typeface="Poppins"/>
                  <a:sym typeface="Poppins"/>
                </a:rPr>
                <a:t> </a:t>
              </a:r>
              <a:endParaRPr lang="en-US" dirty="0">
                <a:latin typeface="Poppins"/>
              </a:endParaRPr>
            </a:p>
          </p:txBody>
        </p:sp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77A08F12-05AB-7139-E7D7-B744B1DFF54A}"/>
                </a:ext>
              </a:extLst>
            </p:cNvPr>
            <p:cNvSpPr txBox="1"/>
            <p:nvPr/>
          </p:nvSpPr>
          <p:spPr>
            <a:xfrm>
              <a:off x="50800" y="-85725"/>
              <a:ext cx="975471" cy="422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  <p:sp>
          <p:nvSpPr>
            <p:cNvPr id="12" name="TextBox 9">
              <a:extLst>
                <a:ext uri="{FF2B5EF4-FFF2-40B4-BE49-F238E27FC236}">
                  <a16:creationId xmlns:a16="http://schemas.microsoft.com/office/drawing/2014/main" id="{9E9708EC-A33D-5582-69E2-7F5FB6236F7E}"/>
                </a:ext>
              </a:extLst>
            </p:cNvPr>
            <p:cNvSpPr txBox="1"/>
            <p:nvPr/>
          </p:nvSpPr>
          <p:spPr>
            <a:xfrm>
              <a:off x="0" y="1719454"/>
              <a:ext cx="975471" cy="422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endParaRPr lang="en-US" sz="2400" spc="104" dirty="0">
                <a:solidFill>
                  <a:srgbClr val="003C64"/>
                </a:solidFill>
                <a:latin typeface="Poppins"/>
                <a:ea typeface="Poppins"/>
                <a:cs typeface="Poppi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661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1687830"/>
            <a:ext cx="6634373" cy="2692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Feasibility &amp; Visibility 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9661233" y="4258608"/>
            <a:ext cx="7598067" cy="1769784"/>
            <a:chOff x="0" y="0"/>
            <a:chExt cx="10130756" cy="2359713"/>
          </a:xfrm>
        </p:grpSpPr>
        <p:sp>
          <p:nvSpPr>
            <p:cNvPr id="5" name="AutoShape 5"/>
            <p:cNvSpPr/>
            <p:nvPr/>
          </p:nvSpPr>
          <p:spPr>
            <a:xfrm>
              <a:off x="487735" y="1084466"/>
              <a:ext cx="9643021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6" name="TextBox 6"/>
            <p:cNvSpPr txBox="1"/>
            <p:nvPr/>
          </p:nvSpPr>
          <p:spPr>
            <a:xfrm>
              <a:off x="2015392" y="-85725"/>
              <a:ext cx="7889276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Challenges faced 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2015392" y="1780071"/>
              <a:ext cx="7889276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Future Enhancement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0800" y="-85725"/>
              <a:ext cx="9754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1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719454"/>
              <a:ext cx="9754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2</a:t>
              </a:r>
            </a:p>
          </p:txBody>
        </p:sp>
      </p:grpSp>
      <p:sp>
        <p:nvSpPr>
          <p:cNvPr id="10" name="AutoShape 10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727951" y="359222"/>
            <a:ext cx="2971380" cy="669478"/>
          </a:xfrm>
          <a:custGeom>
            <a:avLst/>
            <a:gdLst/>
            <a:ahLst/>
            <a:cxnLst/>
            <a:rect l="l" t="t" r="r" b="b"/>
            <a:pathLst>
              <a:path w="2971380" h="669478">
                <a:moveTo>
                  <a:pt x="0" y="0"/>
                </a:moveTo>
                <a:lnTo>
                  <a:pt x="2971380" y="0"/>
                </a:lnTo>
                <a:lnTo>
                  <a:pt x="2971380" y="669478"/>
                </a:lnTo>
                <a:lnTo>
                  <a:pt x="0" y="6694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67740" y="1764030"/>
            <a:ext cx="7951331" cy="2692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Novelty of </a:t>
            </a:r>
          </a:p>
          <a:p>
            <a:pPr marL="0" lvl="0" indent="0" algn="ctr">
              <a:lnSpc>
                <a:spcPts val="9999"/>
              </a:lnSpc>
            </a:pPr>
            <a:r>
              <a:rPr lang="en-US" sz="9999" spc="-499">
                <a:solidFill>
                  <a:srgbClr val="003C64"/>
                </a:solidFill>
                <a:latin typeface="Poppins"/>
                <a:ea typeface="Poppins"/>
                <a:cs typeface="Poppins"/>
                <a:sym typeface="Poppins"/>
              </a:rPr>
              <a:t>the Project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9307969" y="4725133"/>
            <a:ext cx="7951331" cy="1724321"/>
            <a:chOff x="0" y="0"/>
            <a:chExt cx="10601774" cy="2299095"/>
          </a:xfrm>
        </p:grpSpPr>
        <p:sp>
          <p:nvSpPr>
            <p:cNvPr id="5" name="AutoShape 5"/>
            <p:cNvSpPr/>
            <p:nvPr/>
          </p:nvSpPr>
          <p:spPr>
            <a:xfrm>
              <a:off x="487735" y="1084466"/>
              <a:ext cx="9643021" cy="0"/>
            </a:xfrm>
            <a:prstGeom prst="line">
              <a:avLst/>
            </a:prstGeom>
            <a:ln w="38100" cap="flat">
              <a:solidFill>
                <a:srgbClr val="003C64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6" name="TextBox 6"/>
            <p:cNvSpPr txBox="1"/>
            <p:nvPr/>
          </p:nvSpPr>
          <p:spPr>
            <a:xfrm>
              <a:off x="1770463" y="-85725"/>
              <a:ext cx="7889276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Supporting Evidence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770463" y="1719454"/>
              <a:ext cx="8831311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Innovative &amp; Creative Features 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0800" y="-85725"/>
              <a:ext cx="9754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1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1719454"/>
              <a:ext cx="975470" cy="57964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3527"/>
                </a:lnSpc>
                <a:spcBef>
                  <a:spcPct val="0"/>
                </a:spcBef>
              </a:pPr>
              <a:r>
                <a:rPr lang="en-US" sz="2432" spc="104">
                  <a:solidFill>
                    <a:srgbClr val="003C64"/>
                  </a:solidFill>
                  <a:latin typeface="Poppins"/>
                  <a:ea typeface="Poppins"/>
                  <a:cs typeface="Poppins"/>
                  <a:sym typeface="Poppins"/>
                </a:rPr>
                <a:t>2</a:t>
              </a:r>
            </a:p>
          </p:txBody>
        </p:sp>
      </p:grpSp>
      <p:sp>
        <p:nvSpPr>
          <p:cNvPr id="10" name="AutoShape 10"/>
          <p:cNvSpPr/>
          <p:nvPr/>
        </p:nvSpPr>
        <p:spPr>
          <a:xfrm>
            <a:off x="650544" y="8843595"/>
            <a:ext cx="16986913" cy="0"/>
          </a:xfrm>
          <a:prstGeom prst="line">
            <a:avLst/>
          </a:prstGeom>
          <a:ln w="38100" cap="flat">
            <a:solidFill>
              <a:srgbClr val="003C64"/>
            </a:solidFill>
            <a:prstDash val="solid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Custom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Poppins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ALGOSQUEST PPT TEMPLATE</dc:title>
  <dc:creator>Gowri P. Dipu</dc:creator>
  <cp:lastModifiedBy>Gowri P Dipu</cp:lastModifiedBy>
  <cp:revision>115</cp:revision>
  <dcterms:created xsi:type="dcterms:W3CDTF">2006-08-16T00:00:00Z</dcterms:created>
  <dcterms:modified xsi:type="dcterms:W3CDTF">2024-11-22T12:54:38Z</dcterms:modified>
  <dc:identifier>DAGS3kX4la4</dc:identifier>
</cp:coreProperties>
</file>